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413" r:id="rId2"/>
    <p:sldId id="511" r:id="rId3"/>
    <p:sldId id="517" r:id="rId4"/>
  </p:sldIdLst>
  <p:sldSz cx="6858000" cy="9144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Lucida Sans Unicode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Lucida Sans Unicode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Lucida Sans Unicode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Lucida Sans Unicode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+mn-ea"/>
        <a:cs typeface="Lucida Sans Unicode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Lucida Sans Unicode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Lucida Sans Unicode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Lucida Sans Unicode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Lucida Sans Unicode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CA34"/>
    <a:srgbClr val="3C8E26"/>
    <a:srgbClr val="99CC00"/>
    <a:srgbClr val="009900"/>
    <a:srgbClr val="46A6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7291" autoAdjust="0"/>
  </p:normalViewPr>
  <p:slideViewPr>
    <p:cSldViewPr>
      <p:cViewPr varScale="1">
        <p:scale>
          <a:sx n="84" d="100"/>
          <a:sy n="84" d="100"/>
        </p:scale>
        <p:origin x="-86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pPr>
              <a:defRPr/>
            </a:pPr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pPr>
              <a:defRPr/>
            </a:pPr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6661" tIns="48331" rIns="96661" bIns="48331" anchor="ctr"/>
          <a:lstStyle/>
          <a:p>
            <a:pPr>
              <a:defRPr/>
            </a:pPr>
            <a:endParaRPr lang="en-US"/>
          </a:p>
        </p:txBody>
      </p:sp>
      <p:sp>
        <p:nvSpPr>
          <p:cNvPr id="13318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212513" y="-12387263"/>
            <a:ext cx="9834563" cy="13111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731520" y="4560571"/>
            <a:ext cx="5843694" cy="4312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739497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2286000" y="730091"/>
            <a:ext cx="27432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6653" tIns="48326" rIns="96653" bIns="48326" anchor="ctr"/>
          <a:lstStyle/>
          <a:p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/>
          </p:nvPr>
        </p:nvSpPr>
        <p:spPr>
          <a:xfrm>
            <a:off x="731521" y="4560571"/>
            <a:ext cx="5845387" cy="431387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2286000" y="730091"/>
            <a:ext cx="27432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/>
          </p:nvPr>
        </p:nvSpPr>
        <p:spPr>
          <a:xfrm>
            <a:off x="731520" y="4560570"/>
            <a:ext cx="5845387" cy="431387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2286000" y="730091"/>
            <a:ext cx="27432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6661" tIns="48331" rIns="96661" bIns="48331" anchor="ctr"/>
          <a:lstStyle/>
          <a:p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/>
          </p:nvPr>
        </p:nvSpPr>
        <p:spPr>
          <a:xfrm>
            <a:off x="731520" y="4560570"/>
            <a:ext cx="5845387" cy="4313873"/>
          </a:xfrm>
          <a:noFill/>
          <a:ln/>
        </p:spPr>
        <p:txBody>
          <a:bodyPr wrap="none" anchor="ctr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808B6-656A-4D49-B7B8-703E94763D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37341-C449-4677-AB19-6A685D73F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1563" y="812800"/>
            <a:ext cx="1454150" cy="7586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812800"/>
            <a:ext cx="4214813" cy="7586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3FE6D-C007-4F4B-A1E1-7B1CA1031F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D02C45-ED75-414A-A9BE-F2D756183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57A72-9038-4BCC-8CEB-941BCAB9C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641600"/>
            <a:ext cx="2833688" cy="5757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0438" y="2641600"/>
            <a:ext cx="2835275" cy="5757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EE591-757F-4652-A092-2CDB1273DB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98133D-5055-4AE1-BED7-C2F6FA4D7E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AB57D-EE15-41E0-8F3C-03BA6C288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52949-FFC3-414B-8C61-7BB93F96C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07056-FA1A-4BF1-A269-C553EDA118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5074E-E93B-49BD-B1A5-1ED565B3C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812800"/>
            <a:ext cx="5821363" cy="1516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2641600"/>
            <a:ext cx="5821363" cy="5757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14350" y="8331200"/>
            <a:ext cx="1420813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2343150" y="8331200"/>
            <a:ext cx="2163763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31200"/>
            <a:ext cx="1420813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78AC9403-0BCE-4CAD-A8C5-CE093A919E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Lucida Sans Unicode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Lucida Sans Unicode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Lucida Sans Unicode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Lucida Sans Unicode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Lucida Sans Unicode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Lucida Sans Unicode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Lucida Sans Unicode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Lucida Sans Unicode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Line 7"/>
          <p:cNvSpPr>
            <a:spLocks noChangeShapeType="1"/>
          </p:cNvSpPr>
          <p:nvPr/>
        </p:nvSpPr>
        <p:spPr bwMode="auto">
          <a:xfrm>
            <a:off x="-12700" y="1065213"/>
            <a:ext cx="6629400" cy="1587"/>
          </a:xfrm>
          <a:prstGeom prst="line">
            <a:avLst/>
          </a:prstGeom>
          <a:noFill/>
          <a:ln w="73080">
            <a:solidFill>
              <a:srgbClr val="3C8E2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7"/>
          <p:cNvSpPr>
            <a:spLocks noChangeShapeType="1"/>
          </p:cNvSpPr>
          <p:nvPr/>
        </p:nvSpPr>
        <p:spPr bwMode="auto">
          <a:xfrm>
            <a:off x="0" y="8153400"/>
            <a:ext cx="6629400" cy="1588"/>
          </a:xfrm>
          <a:prstGeom prst="line">
            <a:avLst/>
          </a:prstGeom>
          <a:noFill/>
          <a:ln w="73080">
            <a:solidFill>
              <a:srgbClr val="3C8E2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Rectangle 1"/>
          <p:cNvSpPr txBox="1">
            <a:spLocks noChangeArrowheads="1"/>
          </p:cNvSpPr>
          <p:nvPr/>
        </p:nvSpPr>
        <p:spPr bwMode="auto">
          <a:xfrm>
            <a:off x="1295400" y="327025"/>
            <a:ext cx="4419600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200" b="1" kern="0" noProof="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Times New Roman" pitchFamily="16" charset="0"/>
              </a:rPr>
              <a:t>This is the header font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j-ea"/>
              <a:cs typeface="Times New Roman" pitchFamily="16" charset="0"/>
            </a:endParaRPr>
          </a:p>
        </p:txBody>
      </p:sp>
      <p:sp>
        <p:nvSpPr>
          <p:cNvPr id="13" name="Line 7"/>
          <p:cNvSpPr>
            <a:spLocks noChangeShapeType="1"/>
          </p:cNvSpPr>
          <p:nvPr/>
        </p:nvSpPr>
        <p:spPr bwMode="auto">
          <a:xfrm>
            <a:off x="0" y="4572000"/>
            <a:ext cx="6629400" cy="1587"/>
          </a:xfrm>
          <a:prstGeom prst="line">
            <a:avLst/>
          </a:prstGeom>
          <a:noFill/>
          <a:ln w="73080">
            <a:solidFill>
              <a:srgbClr val="3C8E2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A9D02C45-ED75-414A-A9BE-F2D75618394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501650" y="4800600"/>
            <a:ext cx="6115050" cy="3124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0" indent="0"/>
            <a:r>
              <a:rPr lang="en-US" sz="1400" b="1" kern="0" dirty="0" smtClean="0">
                <a:latin typeface="Calibri" pitchFamily="34" charset="0"/>
                <a:cs typeface="Times New Roman" pitchFamily="16" charset="0"/>
              </a:rPr>
              <a:t>Date</a:t>
            </a:r>
          </a:p>
          <a:p>
            <a:pPr marL="0" indent="0"/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Time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Text</a:t>
            </a:r>
            <a:endParaRPr lang="en-US" sz="1100" kern="1200" dirty="0">
              <a:solidFill>
                <a:schemeClr val="tx1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501650" y="1295400"/>
            <a:ext cx="6127750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>
                <a:solidFill>
                  <a:srgbClr val="000000"/>
                </a:solidFill>
                <a:latin typeface="+mn-lt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5pPr>
            <a:lvl6pPr marL="25146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6pPr>
            <a:lvl7pPr marL="29718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7pPr>
            <a:lvl8pPr marL="34290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8pPr>
            <a:lvl9pPr marL="3886200" indent="-228600" algn="l" defTabSz="457200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cs typeface="+mn-cs"/>
              </a:defRPr>
            </a:lvl9pPr>
          </a:lstStyle>
          <a:p>
            <a:pPr marL="0" indent="0"/>
            <a:r>
              <a:rPr lang="en-US" sz="1400" b="1" dirty="0" smtClean="0">
                <a:latin typeface="Calibri" pitchFamily="34" charset="0"/>
                <a:cs typeface="Times New Roman" pitchFamily="16" charset="0"/>
              </a:rPr>
              <a:t>Date</a:t>
            </a:r>
            <a:endParaRPr lang="en-US" sz="1400" b="1" dirty="0" smtClean="0">
              <a:latin typeface="Calibri" pitchFamily="34" charset="0"/>
              <a:cs typeface="Times New Roman" pitchFamily="16" charset="0"/>
            </a:endParaRPr>
          </a:p>
          <a:p>
            <a:pPr marL="0" indent="0"/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Time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This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is the text</a:t>
            </a:r>
            <a:endParaRPr lang="en-US" sz="1100" kern="1200" dirty="0">
              <a:solidFill>
                <a:schemeClr val="tx1"/>
              </a:solidFill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2362200" y="8382000"/>
            <a:ext cx="2209800" cy="609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Your Logo Here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8858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0" name="Line 7"/>
          <p:cNvSpPr>
            <a:spLocks noChangeShapeType="1"/>
          </p:cNvSpPr>
          <p:nvPr/>
        </p:nvSpPr>
        <p:spPr bwMode="auto">
          <a:xfrm>
            <a:off x="0" y="8153400"/>
            <a:ext cx="6629400" cy="1588"/>
          </a:xfrm>
          <a:prstGeom prst="line">
            <a:avLst/>
          </a:prstGeom>
          <a:noFill/>
          <a:ln w="73080">
            <a:solidFill>
              <a:srgbClr val="3C8E2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1" name="Line 7"/>
          <p:cNvSpPr>
            <a:spLocks noChangeShapeType="1"/>
          </p:cNvSpPr>
          <p:nvPr/>
        </p:nvSpPr>
        <p:spPr bwMode="auto">
          <a:xfrm>
            <a:off x="-12700" y="1065213"/>
            <a:ext cx="6629400" cy="1587"/>
          </a:xfrm>
          <a:prstGeom prst="line">
            <a:avLst/>
          </a:prstGeom>
          <a:noFill/>
          <a:ln w="73080">
            <a:solidFill>
              <a:srgbClr val="3C8E2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1"/>
          <p:cNvSpPr txBox="1">
            <a:spLocks noChangeArrowheads="1"/>
          </p:cNvSpPr>
          <p:nvPr/>
        </p:nvSpPr>
        <p:spPr bwMode="auto">
          <a:xfrm>
            <a:off x="1447800" y="327025"/>
            <a:ext cx="4419600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200" b="1" kern="0" noProof="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Times New Roman" pitchFamily="16" charset="0"/>
              </a:rPr>
              <a:t>This is the header font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j-ea"/>
              <a:cs typeface="Times New Roman" pitchFamily="16" charset="0"/>
            </a:endParaRPr>
          </a:p>
        </p:txBody>
      </p:sp>
      <p:graphicFrame>
        <p:nvGraphicFramePr>
          <p:cNvPr id="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853284"/>
              </p:ext>
            </p:extLst>
          </p:nvPr>
        </p:nvGraphicFramePr>
        <p:xfrm>
          <a:off x="147931" y="1482169"/>
          <a:ext cx="6468769" cy="2775205"/>
        </p:xfrm>
        <a:graphic>
          <a:graphicData uri="http://schemas.openxmlformats.org/drawingml/2006/table">
            <a:tbl>
              <a:tblPr/>
              <a:tblGrid>
                <a:gridCol w="1585344"/>
                <a:gridCol w="4883425"/>
              </a:tblGrid>
              <a:tr h="55504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78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Lucida Sans Unicode" charset="0"/>
                        </a:rPr>
                        <a:t>This is the font</a:t>
                      </a:r>
                    </a:p>
                  </a:txBody>
                  <a:tcPr marT="49896" anchor="ctr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8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it-IT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Lucida Sans Unicode" charset="0"/>
                        </a:rPr>
                        <a:t>Example font</a:t>
                      </a:r>
                    </a:p>
                  </a:txBody>
                  <a:tcPr marT="44352"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04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78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Lucida Sans Unicode" charset="0"/>
                        </a:rPr>
                        <a:t>Dinner</a:t>
                      </a:r>
                    </a:p>
                  </a:txBody>
                  <a:tcPr marT="49896" anchor="ctr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8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it-IT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Lucida Sans Unicode" charset="0"/>
                        </a:rPr>
                        <a:t>Example font</a:t>
                      </a:r>
                    </a:p>
                  </a:txBody>
                  <a:tcPr marT="44352"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04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78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Lucida Sans Unicode" charset="0"/>
                        </a:rPr>
                        <a:t>Driver </a:t>
                      </a:r>
                    </a:p>
                  </a:txBody>
                  <a:tcPr marT="49896" anchor="ctr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78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it-IT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Lucida Sans Unicode" charset="0"/>
                        </a:rPr>
                        <a:t>Gianni</a:t>
                      </a:r>
                    </a:p>
                  </a:txBody>
                  <a:tcPr marT="44352"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04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78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Lucida Sans Unicode" charset="0"/>
                        </a:rPr>
                        <a:t>Hotel</a:t>
                      </a:r>
                    </a:p>
                  </a:txBody>
                  <a:tcPr marT="49896" anchor="ctr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Lucida Sans Unicode" charset="0"/>
                        </a:rPr>
                        <a:t>Hotel</a:t>
                      </a:r>
                    </a:p>
                  </a:txBody>
                  <a:tcPr marT="44352"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041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78000"/>
                        </a:lnSpc>
                        <a:spcBef>
                          <a:spcPts val="45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Lucida Sans Unicode" charset="0"/>
                        </a:rPr>
                        <a:t>Dinner</a:t>
                      </a:r>
                    </a:p>
                  </a:txBody>
                  <a:tcPr marT="49896" anchor="ctr" horzOverflow="overflow">
                    <a:lnL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Lucida Sans Unicode" charset="0"/>
                        </a:rPr>
                        <a:t>Restaurant</a:t>
                      </a:r>
                    </a:p>
                  </a:txBody>
                  <a:tcPr marT="44352" anchor="ctr" horzOverflow="overflow">
                    <a:lnL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4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6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2F2AB57D-EE15-41E0-8F3C-03BA6C28804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2362200" y="8382000"/>
            <a:ext cx="2209800" cy="609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Your Logo Here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cs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7215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 txBox="1">
            <a:spLocks noChangeArrowheads="1"/>
          </p:cNvSpPr>
          <p:nvPr/>
        </p:nvSpPr>
        <p:spPr bwMode="auto">
          <a:xfrm>
            <a:off x="1219200" y="327025"/>
            <a:ext cx="4419600" cy="51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200" b="1" kern="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Times New Roman" pitchFamily="16" charset="0"/>
              </a:rPr>
              <a:t>Google maps screenshot or </a:t>
            </a:r>
          </a:p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lang="en-US" sz="2200" b="1" kern="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Times New Roman" pitchFamily="16" charset="0"/>
              </a:rPr>
              <a:t>hotel confirmation pages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itchFamily="34" charset="0"/>
              <a:ea typeface="+mj-ea"/>
              <a:cs typeface="Times New Roman" pitchFamily="16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2F2AB57D-EE15-41E0-8F3C-03BA6C28804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14400" y="1752600"/>
            <a:ext cx="914400" cy="33855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Text box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9" name="Straight Arrow Connector 8"/>
          <p:cNvCxnSpPr>
            <a:stCxn id="6" idx="2"/>
          </p:cNvCxnSpPr>
          <p:nvPr/>
        </p:nvCxnSpPr>
        <p:spPr bwMode="auto">
          <a:xfrm>
            <a:off x="1371600" y="2091154"/>
            <a:ext cx="914400" cy="9144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066800" y="6654225"/>
            <a:ext cx="2057400" cy="584775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Logo may not fit on Map pages, that is fine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cxnSp>
        <p:nvCxnSpPr>
          <p:cNvPr id="12" name="Straight Arrow Connector 11"/>
          <p:cNvCxnSpPr>
            <a:stCxn id="11" idx="2"/>
          </p:cNvCxnSpPr>
          <p:nvPr/>
        </p:nvCxnSpPr>
        <p:spPr bwMode="auto">
          <a:xfrm>
            <a:off x="2095500" y="7239000"/>
            <a:ext cx="495300" cy="9144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5608642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Lucida Sans Unicode"/>
      </a:majorFont>
      <a:minorFont>
        <a:latin typeface="Times New Roman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Lucida Sans Unicode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190880</TotalTime>
  <Words>63</Words>
  <Application>Microsoft Office PowerPoint</Application>
  <PresentationFormat>On-screen Show (4:3)</PresentationFormat>
  <Paragraphs>25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Architecture, Art, Music, and Wine Three Days: Milan to Venice  Day One</dc:title>
  <dc:creator>Jhawar</dc:creator>
  <cp:lastModifiedBy>Madeline Jhawar</cp:lastModifiedBy>
  <cp:revision>1255</cp:revision>
  <cp:lastPrinted>2012-04-22T19:33:45Z</cp:lastPrinted>
  <dcterms:created xsi:type="dcterms:W3CDTF">2008-11-24T21:06:15Z</dcterms:created>
  <dcterms:modified xsi:type="dcterms:W3CDTF">2019-02-13T01:00:28Z</dcterms:modified>
</cp:coreProperties>
</file>